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88" r:id="rId6"/>
    <p:sldId id="260" r:id="rId7"/>
    <p:sldId id="291" r:id="rId8"/>
    <p:sldId id="290" r:id="rId9"/>
    <p:sldId id="292" r:id="rId10"/>
    <p:sldId id="289" r:id="rId11"/>
    <p:sldId id="261" r:id="rId12"/>
    <p:sldId id="262" r:id="rId13"/>
    <p:sldId id="263" r:id="rId14"/>
    <p:sldId id="264" r:id="rId15"/>
    <p:sldId id="265" r:id="rId16"/>
    <p:sldId id="266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-96" y="-5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68BEB58-8AAC-4DE1-8D4A-060A652E17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6107BB9-3A80-47B9-96F7-B5B776863A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120C009-3275-457C-BC6F-98FB291A0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5D69-FA5A-47FA-9F80-D6D73D2AD475}" type="datetimeFigureOut">
              <a:rPr lang="x-none" smtClean="0"/>
              <a:pPr/>
              <a:t>21.04.2021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0C80AB0-46AD-4888-8D75-B272B5574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E9D07FE-AAB1-4A68-8DA0-E60C8DA26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15D1-D5E6-4DB5-9C59-E1071A68270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709732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2124177-5D49-4039-AFF1-BCE1FE42E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24E76E9-3D36-40C5-84C7-FB74BD295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C9B9C7C-9631-4CC5-9E7B-42CEA5DAE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5D69-FA5A-47FA-9F80-D6D73D2AD475}" type="datetimeFigureOut">
              <a:rPr lang="x-none" smtClean="0"/>
              <a:pPr/>
              <a:t>21.04.2021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DB082E1-2DEC-4F23-8808-1A8887A2C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EB7D793-C35D-4A09-9C70-4F6E0D189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15D1-D5E6-4DB5-9C59-E1071A68270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498964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15D7854C-B632-4425-8E88-BFB58E7739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B01E438-37E4-43CF-BBFF-C3F887779E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7E0E231-340A-4D75-B990-EB152194E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5D69-FA5A-47FA-9F80-D6D73D2AD475}" type="datetimeFigureOut">
              <a:rPr lang="x-none" smtClean="0"/>
              <a:pPr/>
              <a:t>21.04.2021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037D605-D039-43DB-B340-78154ADD4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4F2B201-76F5-4C3B-991D-E14240389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15D1-D5E6-4DB5-9C59-E1071A68270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954714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B668ABC-7726-481D-A6D6-7488ABFE7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3EFFF5A-E8AB-4F3F-AD63-065211376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2565AA4-8D8A-419D-B4E5-5AA215DEB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5D69-FA5A-47FA-9F80-D6D73D2AD475}" type="datetimeFigureOut">
              <a:rPr lang="x-none" smtClean="0"/>
              <a:pPr/>
              <a:t>21.04.2021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9FDC945-9F8E-4ED9-97FA-72D5F3947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FC33D72-0DF5-487E-BFF3-9361AF85C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15D1-D5E6-4DB5-9C59-E1071A68270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37728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C9C2648-61A4-4F44-B456-E9C284105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9E4D6B3-039C-464A-9F08-1E89F4432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7B617AA-2942-4ECB-8EC1-FC7FEF1D5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5D69-FA5A-47FA-9F80-D6D73D2AD475}" type="datetimeFigureOut">
              <a:rPr lang="x-none" smtClean="0"/>
              <a:pPr/>
              <a:t>21.04.2021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2466BAA-7A96-4104-AD49-3AE679C41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ECBF0DB-A1A2-455A-9383-F4C991F1F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15D1-D5E6-4DB5-9C59-E1071A68270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11761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A6F5F35-3420-4FAE-AE6D-461553C90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B1F976E-111D-43E3-8518-5176FB9255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D608D78-97E3-41DB-8A95-FD4F0BA06A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011BD8D-090E-4F15-A51C-8F998E052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5D69-FA5A-47FA-9F80-D6D73D2AD475}" type="datetimeFigureOut">
              <a:rPr lang="x-none" smtClean="0"/>
              <a:pPr/>
              <a:t>21.04.2021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6D66FAE-8721-407E-9777-569DDD5FD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5741249-0858-4CFF-9FE2-D7393F182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15D1-D5E6-4DB5-9C59-E1071A68270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263263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0C279A5-1C44-4DCD-867C-6A2BB3058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4FCCF29-180E-4EFB-BEA5-0CCEE4368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E5197B7-3780-4317-A004-22DDAC7B65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4F6053C1-15F5-4EEC-A5C7-D90D984B6F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9153A15D-182F-4A4F-8040-32C95CEF67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9504CDE5-C158-48D8-87C1-C665A0C03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5D69-FA5A-47FA-9F80-D6D73D2AD475}" type="datetimeFigureOut">
              <a:rPr lang="x-none" smtClean="0"/>
              <a:pPr/>
              <a:t>21.04.2021</a:t>
            </a:fld>
            <a:endParaRPr lang="x-none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03CEA7AF-6A1D-4DC8-9FEB-C45CB479F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C03EA472-2A9A-42D6-ADC7-802F5A47E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15D1-D5E6-4DB5-9C59-E1071A68270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856943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2E4B12B-2423-48E7-9026-D25E9A8EA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7DA9E900-9C57-4809-97E5-93C1EC658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5D69-FA5A-47FA-9F80-D6D73D2AD475}" type="datetimeFigureOut">
              <a:rPr lang="x-none" smtClean="0"/>
              <a:pPr/>
              <a:t>21.04.2021</a:t>
            </a:fld>
            <a:endParaRPr lang="x-none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AE612680-6619-4BDA-8651-12E165906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EC95054-088D-4D28-A02F-384AC4369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15D1-D5E6-4DB5-9C59-E1071A68270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355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FC01C189-03B2-4180-A3F4-9D4ED04BF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5D69-FA5A-47FA-9F80-D6D73D2AD475}" type="datetimeFigureOut">
              <a:rPr lang="x-none" smtClean="0"/>
              <a:pPr/>
              <a:t>21.04.2021</a:t>
            </a:fld>
            <a:endParaRPr lang="x-none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C742334E-816F-4A7A-8CE6-E2B1791EE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0BD578F-2B92-41AE-9330-E385B0BDB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15D1-D5E6-4DB5-9C59-E1071A68270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166687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881D8D4-E6CB-4812-9205-24C95577E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C139D7F-E2F7-4C88-A89B-59D1B9A7D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6B34A85-55E8-46BC-9F88-1E07132F8C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B7859C9-A982-437C-A76F-BE67C3C4E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5D69-FA5A-47FA-9F80-D6D73D2AD475}" type="datetimeFigureOut">
              <a:rPr lang="x-none" smtClean="0"/>
              <a:pPr/>
              <a:t>21.04.2021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C7FD944-2C23-45BE-89B9-3ADFE561D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FB801BC-332D-4F9B-B12A-0A72C6498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15D1-D5E6-4DB5-9C59-E1071A68270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88077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F3BDF4-5B7C-4BFC-8D0B-A5F144314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FC51B41C-9D47-4F33-ADBB-D250EF49D9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065A9C9-04B0-46B3-A629-F1A5984AC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7E4FB82-A6C0-438D-92F2-692A80E22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5D69-FA5A-47FA-9F80-D6D73D2AD475}" type="datetimeFigureOut">
              <a:rPr lang="x-none" smtClean="0"/>
              <a:pPr/>
              <a:t>21.04.2021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90173E2-AA3D-46D3-B5A0-8D42A86DA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E43F8C7-DF62-4C29-AE9C-D0053E3EC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15D1-D5E6-4DB5-9C59-E1071A68270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82046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9DB2E6F-07D9-4E9A-9FB7-BA0B9B948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912B422-5D97-4CA2-8C8B-DCF89C77B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7AD2915-2113-4CFC-A319-B9A7C23DA7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C5D69-FA5A-47FA-9F80-D6D73D2AD475}" type="datetimeFigureOut">
              <a:rPr lang="x-none" smtClean="0"/>
              <a:pPr/>
              <a:t>21.04.2021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68151A0-2FF0-45EF-8B27-F537C93EF6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07DA83E-325C-4B28-889E-120A79ED39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E15D1-D5E6-4DB5-9C59-E1071A68270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99378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FC7101A-DE9C-44A7-92E6-60DD399937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Результати анонімного опитування здобувачів</a:t>
            </a:r>
            <a:br>
              <a:rPr lang="uk-UA" dirty="0"/>
            </a:br>
            <a:r>
              <a:rPr lang="uk-UA" dirty="0"/>
              <a:t>вищої освіти </a:t>
            </a:r>
            <a:endParaRPr lang="x-none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8B0EB3F0-3FA4-45D4-86FC-EA7BE38800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uk-UA" dirty="0"/>
          </a:p>
          <a:p>
            <a:r>
              <a:rPr lang="uk-UA" dirty="0" smtClean="0"/>
              <a:t>спеціальність «Публічне управління та адміністрування», </a:t>
            </a:r>
          </a:p>
          <a:p>
            <a:r>
              <a:rPr lang="uk-UA" dirty="0" smtClean="0"/>
              <a:t>ступінь магістра</a:t>
            </a:r>
            <a:r>
              <a:rPr lang="uk-UA" dirty="0"/>
              <a:t>, 1-й курс</a:t>
            </a:r>
          </a:p>
          <a:p>
            <a:r>
              <a:rPr lang="uk-UA" dirty="0"/>
              <a:t>денна форма навчання </a:t>
            </a:r>
            <a:r>
              <a:rPr lang="uk-UA" dirty="0" smtClean="0"/>
              <a:t>(2 </a:t>
            </a:r>
            <a:r>
              <a:rPr lang="uk-UA" dirty="0" smtClean="0"/>
              <a:t>здобувача)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266960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6500" y="1833563"/>
            <a:ext cx="7239000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88823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8850" y="1514475"/>
            <a:ext cx="773430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53279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5538" y="1795463"/>
            <a:ext cx="7400925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558898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4100" y="1633538"/>
            <a:ext cx="7543800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86816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6871" y="0"/>
            <a:ext cx="727339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35978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7913" y="1419225"/>
            <a:ext cx="7496175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733692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3613" y="1514475"/>
            <a:ext cx="7724775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53717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63" y="1790700"/>
            <a:ext cx="776287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16449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0275" y="1624013"/>
            <a:ext cx="7791450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5092693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0750" y="933450"/>
            <a:ext cx="78105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763950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1833563"/>
            <a:ext cx="7800975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3561874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5050" y="1652588"/>
            <a:ext cx="7581900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431793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63" y="1519238"/>
            <a:ext cx="7762875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9086816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8863" y="1743075"/>
            <a:ext cx="7534275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470566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1725" y="1790700"/>
            <a:ext cx="744855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095323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8863" y="1857375"/>
            <a:ext cx="753427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4535491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3613" y="1519238"/>
            <a:ext cx="7724775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42724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6950" y="1776413"/>
            <a:ext cx="7658100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316017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5538" y="1781175"/>
            <a:ext cx="7400925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339813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 descr="Діаграма відповідей у Формах. Назва запитання: До кого Ви можете звернутися для запобігання та врегулювання конфліктних ситуацій із викладачами?. Кількість відповідей: 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4575" y="1933575"/>
            <a:ext cx="756285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168407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7900" y="2014538"/>
            <a:ext cx="769620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66531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9350" y="2043113"/>
            <a:ext cx="73533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57574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809750"/>
            <a:ext cx="685800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76074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5050" y="1895475"/>
            <a:ext cx="7581900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16138" y="5219700"/>
            <a:ext cx="7553325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8818660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1738" y="1685925"/>
            <a:ext cx="7248525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802272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6475" y="1304925"/>
            <a:ext cx="763905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32788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5100" y="1871663"/>
            <a:ext cx="678180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972110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5050" y="1828800"/>
            <a:ext cx="75819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3138" y="1928813"/>
            <a:ext cx="770572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88823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5038" y="1538288"/>
            <a:ext cx="7781925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88823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7425" y="2543175"/>
            <a:ext cx="767715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88823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75" y="2481263"/>
            <a:ext cx="771525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888234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23</Words>
  <Application>Microsoft Office PowerPoint</Application>
  <PresentationFormat>Произвольный</PresentationFormat>
  <Paragraphs>5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Результати анонімного опитування здобувачів вищої освіти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Результати анонімного опитування здобувачів вищої освіти</dc:title>
  <dc:creator>OskO</dc:creator>
  <cp:lastModifiedBy>salo1263</cp:lastModifiedBy>
  <cp:revision>31</cp:revision>
  <dcterms:created xsi:type="dcterms:W3CDTF">2020-11-29T01:38:32Z</dcterms:created>
  <dcterms:modified xsi:type="dcterms:W3CDTF">2021-04-21T10:20:38Z</dcterms:modified>
</cp:coreProperties>
</file>