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8" r:id="rId6"/>
    <p:sldId id="260" r:id="rId7"/>
    <p:sldId id="291" r:id="rId8"/>
    <p:sldId id="290" r:id="rId9"/>
    <p:sldId id="292" r:id="rId10"/>
    <p:sldId id="289" r:id="rId11"/>
    <p:sldId id="261" r:id="rId12"/>
    <p:sldId id="262" r:id="rId13"/>
    <p:sldId id="263" r:id="rId14"/>
    <p:sldId id="264" r:id="rId15"/>
    <p:sldId id="265" r:id="rId16"/>
    <p:sldId id="266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-96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8BEB58-8AAC-4DE1-8D4A-060A652E1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6107BB9-3A80-47B9-96F7-B5B776863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120C009-3275-457C-BC6F-98FB291A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C80AB0-46AD-4888-8D75-B272B557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E9D07FE-AAB1-4A68-8DA0-E60C8DA2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70973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124177-5D49-4039-AFF1-BCE1FE42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24E76E9-3D36-40C5-84C7-FB74BD295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C9B9C7C-9631-4CC5-9E7B-42CEA5DAE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DB082E1-2DEC-4F23-8808-1A8887A2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B7D793-C35D-4A09-9C70-4F6E0D189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49896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5D7854C-B632-4425-8E88-BFB58E773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B01E438-37E4-43CF-BBFF-C3F887779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7E0E231-340A-4D75-B990-EB152194E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037D605-D039-43DB-B340-78154ADD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4F2B201-76F5-4C3B-991D-E1424038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95471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668ABC-7726-481D-A6D6-7488ABFE7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3EFFF5A-E8AB-4F3F-AD63-065211376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2565AA4-8D8A-419D-B4E5-5AA215DEB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FDC945-9F8E-4ED9-97FA-72D5F394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FC33D72-0DF5-487E-BFF3-9361AF85C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3772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9C2648-61A4-4F44-B456-E9C284105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9E4D6B3-039C-464A-9F08-1E89F4432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B617AA-2942-4ECB-8EC1-FC7FEF1D5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2466BAA-7A96-4104-AD49-3AE679C41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CBF0DB-A1A2-455A-9383-F4C991F1F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11761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6F5F35-3420-4FAE-AE6D-461553C9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1F976E-111D-43E3-8518-5176FB925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D608D78-97E3-41DB-8A95-FD4F0BA06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011BD8D-090E-4F15-A51C-8F998E052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6D66FAE-8721-407E-9777-569DDD5FD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5741249-0858-4CFF-9FE2-D7393F18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26326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C279A5-1C44-4DCD-867C-6A2BB305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4FCCF29-180E-4EFB-BEA5-0CCEE4368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E5197B7-3780-4317-A004-22DDAC7B6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F6053C1-15F5-4EEC-A5C7-D90D984B6F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153A15D-182F-4A4F-8040-32C95CEF6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504CDE5-C158-48D8-87C1-C665A0C03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3CEA7AF-6A1D-4DC8-9FEB-C45CB479F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03EA472-2A9A-42D6-ADC7-802F5A47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85694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E4B12B-2423-48E7-9026-D25E9A8E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DA9E900-9C57-4809-97E5-93C1EC65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E612680-6619-4BDA-8651-12E165906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EC95054-088D-4D28-A02F-384AC4369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35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C01C189-03B2-4180-A3F4-9D4ED04BF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742334E-816F-4A7A-8CE6-E2B1791E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BD578F-2B92-41AE-9330-E385B0BDB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16668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81D8D4-E6CB-4812-9205-24C95577E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C139D7F-E2F7-4C88-A89B-59D1B9A7D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6B34A85-55E8-46BC-9F88-1E07132F8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B7859C9-A982-437C-A76F-BE67C3C4E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C7FD944-2C23-45BE-89B9-3ADFE561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FB801BC-332D-4F9B-B12A-0A72C649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8807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F3BDF4-5B7C-4BFC-8D0B-A5F144314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C51B41C-9D47-4F33-ADBB-D250EF49D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065A9C9-04B0-46B3-A629-F1A5984AC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7E4FB82-A6C0-438D-92F2-692A80E2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90173E2-AA3D-46D3-B5A0-8D42A86D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E43F8C7-DF62-4C29-AE9C-D0053E3E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82046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DB2E6F-07D9-4E9A-9FB7-BA0B9B94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912B422-5D97-4CA2-8C8B-DCF89C77B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7AD2915-2113-4CFC-A319-B9A7C23DA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C5D69-FA5A-47FA-9F80-D6D73D2AD475}" type="datetimeFigureOut">
              <a:rPr lang="x-none" smtClean="0"/>
              <a:pPr/>
              <a:t>21.04.2021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68151A0-2FF0-45EF-8B27-F537C93EF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7DA83E-325C-4B28-889E-120A79ED3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99378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C7101A-DE9C-44A7-92E6-60DD399937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Результати анонімного опитування здобувачів</a:t>
            </a:r>
            <a:br>
              <a:rPr lang="uk-UA" dirty="0"/>
            </a:br>
            <a:r>
              <a:rPr lang="uk-UA" dirty="0"/>
              <a:t>вищої освіти 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B0EB3F0-3FA4-45D4-86FC-EA7BE38800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uk-UA" dirty="0"/>
          </a:p>
          <a:p>
            <a:r>
              <a:rPr lang="uk-UA" dirty="0" smtClean="0"/>
              <a:t>спеціальність «Публічне управління та адміністрування», </a:t>
            </a:r>
          </a:p>
          <a:p>
            <a:r>
              <a:rPr lang="uk-UA" dirty="0" smtClean="0"/>
              <a:t>ступінь магістра</a:t>
            </a:r>
            <a:r>
              <a:rPr lang="uk-UA" dirty="0"/>
              <a:t>, 1-й курс</a:t>
            </a:r>
          </a:p>
          <a:p>
            <a:r>
              <a:rPr lang="uk-UA" dirty="0"/>
              <a:t>денна форма навчання </a:t>
            </a:r>
            <a:r>
              <a:rPr lang="uk-UA" dirty="0" smtClean="0"/>
              <a:t>(2 </a:t>
            </a:r>
            <a:r>
              <a:rPr lang="uk-UA" dirty="0" smtClean="0"/>
              <a:t>здобувача)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66960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0" y="1833563"/>
            <a:ext cx="72390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8882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8850" y="1514475"/>
            <a:ext cx="77343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53279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5538" y="1795463"/>
            <a:ext cx="74009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58898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1633538"/>
            <a:ext cx="75438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86816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6871" y="0"/>
            <a:ext cx="727339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35978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7913" y="1419225"/>
            <a:ext cx="749617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73369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3613" y="1514475"/>
            <a:ext cx="7724775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5371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63" y="1790700"/>
            <a:ext cx="77628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1644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1624013"/>
            <a:ext cx="779145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09269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933450"/>
            <a:ext cx="78105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6395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833563"/>
            <a:ext cx="780097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56187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5050" y="1652588"/>
            <a:ext cx="75819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43179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63" y="1519238"/>
            <a:ext cx="77628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08681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8863" y="1743075"/>
            <a:ext cx="75342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7056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725" y="1790700"/>
            <a:ext cx="74485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09532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8863" y="1857375"/>
            <a:ext cx="75342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53549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3613" y="1519238"/>
            <a:ext cx="77247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4272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6950" y="1776413"/>
            <a:ext cx="76581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316017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5538" y="1781175"/>
            <a:ext cx="740092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33981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 descr="Діаграма відповідей у Формах. Назва запитання: До кого Ви можете звернутися для запобігання та врегулювання конфліктних ситуацій із викладачами?. Кількість відповідей: .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4575" y="1933575"/>
            <a:ext cx="75628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16840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7900" y="2014538"/>
            <a:ext cx="76962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66531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9350" y="2043113"/>
            <a:ext cx="73533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7574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809750"/>
            <a:ext cx="68580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7607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5050" y="1895475"/>
            <a:ext cx="75819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6138" y="5219700"/>
            <a:ext cx="755332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818660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1738" y="1685925"/>
            <a:ext cx="72485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802272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1304925"/>
            <a:ext cx="76390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3278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5100" y="1871663"/>
            <a:ext cx="67818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7211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5050" y="1828800"/>
            <a:ext cx="75819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3138" y="1928813"/>
            <a:ext cx="77057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8882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038" y="1538288"/>
            <a:ext cx="778192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8882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425" y="2543175"/>
            <a:ext cx="76771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8882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75" y="2481263"/>
            <a:ext cx="77152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888234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23</Words>
  <Application>Microsoft Office PowerPoint</Application>
  <PresentationFormat>Произвольный</PresentationFormat>
  <Paragraphs>5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Результати анонімного опитування здобувачів вищої освіти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анонімного опитування здобувачів вищої освіти</dc:title>
  <dc:creator>OskO</dc:creator>
  <cp:lastModifiedBy>salo1263</cp:lastModifiedBy>
  <cp:revision>31</cp:revision>
  <dcterms:created xsi:type="dcterms:W3CDTF">2020-11-29T01:38:32Z</dcterms:created>
  <dcterms:modified xsi:type="dcterms:W3CDTF">2021-04-21T10:20:38Z</dcterms:modified>
</cp:coreProperties>
</file>