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8" r:id="rId6"/>
    <p:sldId id="260" r:id="rId7"/>
    <p:sldId id="291" r:id="rId8"/>
    <p:sldId id="290" r:id="rId9"/>
    <p:sldId id="292" r:id="rId10"/>
    <p:sldId id="289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8BEB58-8AAC-4DE1-8D4A-060A652E1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6107BB9-3A80-47B9-96F7-B5B776863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20C009-3275-457C-BC6F-98FB291A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x-none" smtClean="0"/>
              <a:pPr/>
              <a:t>14.05.2021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C80AB0-46AD-4888-8D75-B272B5574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9D07FE-AAB1-4A68-8DA0-E60C8DA2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973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124177-5D49-4039-AFF1-BCE1FE42E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24E76E9-3D36-40C5-84C7-FB74BD295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9B9C7C-9631-4CC5-9E7B-42CEA5DA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x-none" smtClean="0"/>
              <a:pPr/>
              <a:t>14.05.2021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DB082E1-2DEC-4F23-8808-1A8887A2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B7D793-C35D-4A09-9C70-4F6E0D18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896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5D7854C-B632-4425-8E88-BFB58E773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B01E438-37E4-43CF-BBFF-C3F887779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E0E231-340A-4D75-B990-EB152194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x-none" smtClean="0"/>
              <a:pPr/>
              <a:t>14.05.2021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37D605-D039-43DB-B340-78154ADD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F2B201-76F5-4C3B-991D-E1424038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471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668ABC-7726-481D-A6D6-7488ABFE7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EFFF5A-E8AB-4F3F-AD63-065211376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2565AA4-8D8A-419D-B4E5-5AA215DE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x-none" smtClean="0"/>
              <a:pPr/>
              <a:t>14.05.2021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FDC945-9F8E-4ED9-97FA-72D5F394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FC33D72-0DF5-487E-BFF3-9361AF85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72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9C2648-61A4-4F44-B456-E9C28410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9E4D6B3-039C-464A-9F08-1E89F4432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B617AA-2942-4ECB-8EC1-FC7FEF1D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x-none" smtClean="0"/>
              <a:pPr/>
              <a:t>14.05.2021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2466BAA-7A96-4104-AD49-3AE679C4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CBF0DB-A1A2-455A-9383-F4C991F1F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761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6F5F35-3420-4FAE-AE6D-461553C90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B1F976E-111D-43E3-8518-5176FB925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D608D78-97E3-41DB-8A95-FD4F0BA0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011BD8D-090E-4F15-A51C-8F998E05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x-none" smtClean="0"/>
              <a:pPr/>
              <a:t>14.05.2021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6D66FAE-8721-407E-9777-569DDD5F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741249-0858-4CFF-9FE2-D7393F18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326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C279A5-1C44-4DCD-867C-6A2BB3058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FCCF29-180E-4EFB-BEA5-0CCEE4368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E5197B7-3780-4317-A004-22DDAC7B6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F6053C1-15F5-4EEC-A5C7-D90D984B6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153A15D-182F-4A4F-8040-32C95CEF6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504CDE5-C158-48D8-87C1-C665A0C0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x-none" smtClean="0"/>
              <a:pPr/>
              <a:t>14.05.2021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3CEA7AF-6A1D-4DC8-9FEB-C45CB479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03EA472-2A9A-42D6-ADC7-802F5A47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69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E4B12B-2423-48E7-9026-D25E9A8E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DA9E900-9C57-4809-97E5-93C1EC65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x-none" smtClean="0"/>
              <a:pPr/>
              <a:t>14.05.2021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E612680-6619-4BDA-8651-12E16590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EC95054-088D-4D28-A02F-384AC436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5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C01C189-03B2-4180-A3F4-9D4ED04B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x-none" smtClean="0"/>
              <a:pPr/>
              <a:t>14.05.2021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742334E-816F-4A7A-8CE6-E2B1791E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0BD578F-2B92-41AE-9330-E385B0BD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668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81D8D4-E6CB-4812-9205-24C95577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C139D7F-E2F7-4C88-A89B-59D1B9A7D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6B34A85-55E8-46BC-9F88-1E07132F8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B7859C9-A982-437C-A76F-BE67C3C4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x-none" smtClean="0"/>
              <a:pPr/>
              <a:t>14.05.2021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C7FD944-2C23-45BE-89B9-3ADFE561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FB801BC-332D-4F9B-B12A-0A72C649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07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F3BDF4-5B7C-4BFC-8D0B-A5F14431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C51B41C-9D47-4F33-ADBB-D250EF49D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065A9C9-04B0-46B3-A629-F1A5984AC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7E4FB82-A6C0-438D-92F2-692A80E2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x-none" smtClean="0"/>
              <a:pPr/>
              <a:t>14.05.2021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0173E2-AA3D-46D3-B5A0-8D42A86D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43F8C7-DF62-4C29-AE9C-D0053E3E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046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DB2E6F-07D9-4E9A-9FB7-BA0B9B94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912B422-5D97-4CA2-8C8B-DCF89C77B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AD2915-2113-4CFC-A319-B9A7C23DA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C5D69-FA5A-47FA-9F80-D6D73D2AD475}" type="datetimeFigureOut">
              <a:rPr lang="x-none" smtClean="0"/>
              <a:pPr/>
              <a:t>14.05.2021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68151A0-2FF0-45EF-8B27-F537C93EF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7DA83E-325C-4B28-889E-120A79ED3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15D1-D5E6-4DB5-9C59-E1071A68270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378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C7101A-DE9C-44A7-92E6-60DD399937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Результати анонімного опитування здобувачів</a:t>
            </a:r>
            <a:br>
              <a:rPr lang="uk-UA" dirty="0"/>
            </a:br>
            <a:r>
              <a:rPr lang="uk-UA" dirty="0"/>
              <a:t>вищої освіти 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B0EB3F0-3FA4-45D4-86FC-EA7BE38800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uk-UA" dirty="0"/>
          </a:p>
          <a:p>
            <a:r>
              <a:rPr lang="uk-UA" dirty="0" smtClean="0"/>
              <a:t>Спеціальність «Право», </a:t>
            </a:r>
          </a:p>
          <a:p>
            <a:r>
              <a:rPr lang="uk-UA" dirty="0" smtClean="0"/>
              <a:t>ступінь магістра</a:t>
            </a:r>
            <a:r>
              <a:rPr lang="uk-UA" dirty="0"/>
              <a:t>, 1-й курс</a:t>
            </a:r>
          </a:p>
          <a:p>
            <a:r>
              <a:rPr lang="uk-UA" dirty="0"/>
              <a:t>денна форма навчання </a:t>
            </a:r>
            <a:r>
              <a:rPr lang="uk-UA" dirty="0" smtClean="0"/>
              <a:t>(5 здобувачів)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6960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613" y="1876425"/>
            <a:ext cx="62007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8823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488" y="2147888"/>
            <a:ext cx="59150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3279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863" y="1976438"/>
            <a:ext cx="60102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5214" y="5088147"/>
            <a:ext cx="6134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889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725" y="1990725"/>
            <a:ext cx="59245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6816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8963" y="2162175"/>
            <a:ext cx="59340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978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63" y="1900238"/>
            <a:ext cx="5857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3369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2288" y="1943100"/>
            <a:ext cx="60674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371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575" y="2066925"/>
            <a:ext cx="60388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6449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1905000"/>
            <a:ext cx="6105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9269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9438" y="2124075"/>
            <a:ext cx="59531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395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8413" y="1375832"/>
            <a:ext cx="8083130" cy="358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6187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3713" y="1947863"/>
            <a:ext cx="61245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3179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7988" y="1895475"/>
            <a:ext cx="62960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8681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4213" y="2109788"/>
            <a:ext cx="57435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056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075" y="2286000"/>
            <a:ext cx="5657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9532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550" y="2243138"/>
            <a:ext cx="56769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3549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8025" y="2033588"/>
            <a:ext cx="56959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272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788" y="2176463"/>
            <a:ext cx="56864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1601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900" y="2247900"/>
            <a:ext cx="541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3981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 descr="Діаграма відповідей у Формах. Назва запитання: До кого Ви можете звернутися для запобігання та врегулювання конфліктних ситуацій із викладачами?. Кількість відповідей: 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700" y="2495550"/>
            <a:ext cx="5562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6840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1850" y="2286000"/>
            <a:ext cx="5448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653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0938" y="2381250"/>
            <a:ext cx="48101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57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713" y="2228850"/>
            <a:ext cx="53625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607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0413" y="2314575"/>
            <a:ext cx="55911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6548" y="5038725"/>
            <a:ext cx="55816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1866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75" y="2152650"/>
            <a:ext cx="54292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227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463" y="2333625"/>
            <a:ext cx="55530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278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8550" y="2328863"/>
            <a:ext cx="49149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211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138" y="2190750"/>
            <a:ext cx="61817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2271713"/>
            <a:ext cx="61055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8823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1971675"/>
            <a:ext cx="61055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5050946"/>
            <a:ext cx="60483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882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075" y="2124075"/>
            <a:ext cx="56578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882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2124075"/>
            <a:ext cx="58864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88234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20</Words>
  <Application>Microsoft Office PowerPoint</Application>
  <PresentationFormat>Произвольный</PresentationFormat>
  <Paragraphs>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Результати анонімного опитування здобувачів вищої освіти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анонімного опитування здобувачів вищої освіти</dc:title>
  <dc:creator>OskO</dc:creator>
  <cp:lastModifiedBy>clio</cp:lastModifiedBy>
  <cp:revision>35</cp:revision>
  <dcterms:created xsi:type="dcterms:W3CDTF">2020-11-29T01:38:32Z</dcterms:created>
  <dcterms:modified xsi:type="dcterms:W3CDTF">2021-05-14T11:37:29Z</dcterms:modified>
</cp:coreProperties>
</file>