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91" r:id="rId8"/>
    <p:sldId id="290" r:id="rId9"/>
    <p:sldId id="292" r:id="rId10"/>
    <p:sldId id="289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93" r:id="rId38"/>
    <p:sldId id="294" r:id="rId3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8BEB58-8AAC-4DE1-8D4A-060A652E1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6107BB9-3A80-47B9-96F7-B5B776863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20C009-3275-457C-BC6F-98FB291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C80AB0-46AD-4888-8D75-B272B557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9D07FE-AAB1-4A68-8DA0-E60C8DA2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0973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124177-5D49-4039-AFF1-BCE1FE42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24E76E9-3D36-40C5-84C7-FB74BD29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C9B9C7C-9631-4CC5-9E7B-42CEA5DA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DB082E1-2DEC-4F23-8808-1A8887A2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B7D793-C35D-4A09-9C70-4F6E0D18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9896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5D7854C-B632-4425-8E88-BFB58E773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B01E438-37E4-43CF-BBFF-C3F887779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E0E231-340A-4D75-B990-EB152194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37D605-D039-43DB-B340-78154ADD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F2B201-76F5-4C3B-991D-E1424038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547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668ABC-7726-481D-A6D6-7488ABFE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EFFF5A-E8AB-4F3F-AD63-06521137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565AA4-8D8A-419D-B4E5-5AA215DE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FDC945-9F8E-4ED9-97FA-72D5F394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C33D72-0DF5-487E-BFF3-9361AF85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77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9C2648-61A4-4F44-B456-E9C28410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9E4D6B3-039C-464A-9F08-1E89F4432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B617AA-2942-4ECB-8EC1-FC7FEF1D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466BAA-7A96-4104-AD49-3AE679C4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ECBF0DB-A1A2-455A-9383-F4C991F1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1761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6F5F35-3420-4FAE-AE6D-461553C9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1F976E-111D-43E3-8518-5176FB925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D608D78-97E3-41DB-8A95-FD4F0BA06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011BD8D-090E-4F15-A51C-8F998E05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6D66FAE-8721-407E-9777-569DDD5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741249-0858-4CFF-9FE2-D7393F18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26326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C279A5-1C44-4DCD-867C-6A2BB305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4FCCF29-180E-4EFB-BEA5-0CCEE436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E5197B7-3780-4317-A004-22DDAC7B6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F6053C1-15F5-4EEC-A5C7-D90D984B6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153A15D-182F-4A4F-8040-32C95CEF6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04CDE5-C158-48D8-87C1-C665A0C0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3CEA7AF-6A1D-4DC8-9FEB-C45CB479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03EA472-2A9A-42D6-ADC7-802F5A4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5694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E4B12B-2423-48E7-9026-D25E9A8E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DA9E900-9C57-4809-97E5-93C1EC65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E612680-6619-4BDA-8651-12E16590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C95054-088D-4D28-A02F-384AC436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35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C01C189-03B2-4180-A3F4-9D4ED04B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742334E-816F-4A7A-8CE6-E2B1791E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BD578F-2B92-41AE-9330-E385B0BD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1666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81D8D4-E6CB-4812-9205-24C95577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139D7F-E2F7-4C88-A89B-59D1B9A7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6B34A85-55E8-46BC-9F88-1E07132F8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B7859C9-A982-437C-A76F-BE67C3C4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C7FD944-2C23-45BE-89B9-3ADFE561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FB801BC-332D-4F9B-B12A-0A72C649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807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F3BDF4-5B7C-4BFC-8D0B-A5F14431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C51B41C-9D47-4F33-ADBB-D250EF49D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065A9C9-04B0-46B3-A629-F1A5984AC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7E4FB82-A6C0-438D-92F2-692A80E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90173E2-AA3D-46D3-B5A0-8D42A86D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E43F8C7-DF62-4C29-AE9C-D0053E3E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204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DB2E6F-07D9-4E9A-9FB7-BA0B9B94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912B422-5D97-4CA2-8C8B-DCF89C77B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AD2915-2113-4CFC-A319-B9A7C23DA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5D69-FA5A-47FA-9F80-D6D73D2AD475}" type="datetimeFigureOut">
              <a:rPr lang="x-none" smtClean="0"/>
              <a:pPr/>
              <a:t>29.11.2020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8151A0-2FF0-45EF-8B27-F537C93EF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07DA83E-325C-4B28-889E-120A79ED3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9378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C7101A-DE9C-44A7-92E6-60DD399937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анонімного опитування здобувачів</a:t>
            </a:r>
            <a:br>
              <a:rPr lang="uk-UA" dirty="0"/>
            </a:br>
            <a:r>
              <a:rPr lang="uk-UA" dirty="0"/>
              <a:t>вищої освіти 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B0EB3F0-3FA4-45D4-86FC-EA7BE38800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 smtClean="0"/>
              <a:t>Спеціальність «Право», </a:t>
            </a:r>
            <a:endParaRPr lang="uk-UA" dirty="0" smtClean="0"/>
          </a:p>
          <a:p>
            <a:r>
              <a:rPr lang="uk-UA" dirty="0" smtClean="0"/>
              <a:t>ступінь магістра</a:t>
            </a:r>
            <a:r>
              <a:rPr lang="uk-UA" dirty="0"/>
              <a:t>, 1-й курс</a:t>
            </a:r>
          </a:p>
          <a:p>
            <a:r>
              <a:rPr lang="uk-UA" dirty="0"/>
              <a:t>денна форма навчання </a:t>
            </a:r>
            <a:r>
              <a:rPr lang="uk-UA" dirty="0" smtClean="0"/>
              <a:t>(5 здобувачів)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6696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905" y="1161536"/>
            <a:ext cx="10285938" cy="442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882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092" y="1078507"/>
            <a:ext cx="9235518" cy="480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327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876" y="1248589"/>
            <a:ext cx="9882732" cy="417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889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443" y="908222"/>
            <a:ext cx="9634150" cy="481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8681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983" y="1935892"/>
            <a:ext cx="8081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разі</a:t>
            </a:r>
            <a:r>
              <a:rPr lang="ru-RU" b="1" dirty="0" smtClean="0"/>
              <a:t>, </a:t>
            </a:r>
            <a:r>
              <a:rPr lang="ru-RU" b="1" dirty="0" err="1" smtClean="0"/>
              <a:t>якщо</a:t>
            </a:r>
            <a:r>
              <a:rPr lang="ru-RU" b="1" dirty="0" smtClean="0"/>
              <a:t> в </a:t>
            </a:r>
            <a:r>
              <a:rPr lang="ru-RU" b="1" dirty="0" err="1" smtClean="0"/>
              <a:t>попередньому</a:t>
            </a:r>
            <a:r>
              <a:rPr lang="ru-RU" b="1" dirty="0" smtClean="0"/>
              <a:t> </a:t>
            </a:r>
            <a:r>
              <a:rPr lang="ru-RU" b="1" dirty="0" err="1" smtClean="0"/>
              <a:t>питанні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відповіли</a:t>
            </a:r>
            <a:r>
              <a:rPr lang="ru-RU" b="1" dirty="0" smtClean="0"/>
              <a:t> </a:t>
            </a:r>
            <a:r>
              <a:rPr lang="ru-RU" b="1" dirty="0" err="1" smtClean="0"/>
              <a:t>незадоволений</a:t>
            </a:r>
            <a:r>
              <a:rPr lang="ru-RU" b="1" dirty="0" smtClean="0"/>
              <a:t>(-на) - </a:t>
            </a:r>
            <a:r>
              <a:rPr lang="ru-RU" b="1" dirty="0" err="1" smtClean="0"/>
              <a:t>вкажіть</a:t>
            </a:r>
            <a:r>
              <a:rPr lang="ru-RU" b="1" dirty="0" smtClean="0"/>
              <a:t> коротко </a:t>
            </a:r>
            <a:r>
              <a:rPr lang="ru-RU" b="1" dirty="0" err="1" smtClean="0"/>
              <a:t>свої</a:t>
            </a:r>
            <a:r>
              <a:rPr lang="ru-RU" b="1" dirty="0" smtClean="0"/>
              <a:t> </a:t>
            </a:r>
            <a:r>
              <a:rPr lang="ru-RU" b="1" dirty="0" err="1" smtClean="0"/>
              <a:t>зауваження</a:t>
            </a:r>
            <a:r>
              <a:rPr lang="ru-RU" b="1" dirty="0" smtClean="0"/>
              <a:t>/</a:t>
            </a:r>
            <a:r>
              <a:rPr lang="ru-RU" b="1" dirty="0" err="1" smtClean="0"/>
              <a:t>пропозиції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відповідь</a:t>
            </a: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597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914" y="1047390"/>
            <a:ext cx="9379317" cy="460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73369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5297" y="1647568"/>
            <a:ext cx="9113932" cy="342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5371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2768" y="947790"/>
            <a:ext cx="9522940" cy="497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1644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151" y="1080646"/>
            <a:ext cx="9478368" cy="4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09269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347" y="1309817"/>
            <a:ext cx="9942953" cy="424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6395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936" y="1095632"/>
            <a:ext cx="11404880" cy="444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6187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859" y="1277585"/>
            <a:ext cx="9473514" cy="438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43179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1837" y="2108886"/>
            <a:ext cx="8369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Якщо</a:t>
            </a:r>
            <a:r>
              <a:rPr lang="ru-RU" b="1" dirty="0" smtClean="0"/>
              <a:t> у </a:t>
            </a:r>
            <a:r>
              <a:rPr lang="ru-RU" b="1" dirty="0" err="1" smtClean="0"/>
              <a:t>попередньому</a:t>
            </a:r>
            <a:r>
              <a:rPr lang="ru-RU" b="1" dirty="0" smtClean="0"/>
              <a:t> </a:t>
            </a:r>
            <a:r>
              <a:rPr lang="ru-RU" b="1" dirty="0" err="1" smtClean="0"/>
              <a:t>питанні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обрали</a:t>
            </a:r>
            <a:r>
              <a:rPr lang="ru-RU" b="1" dirty="0" smtClean="0"/>
              <a:t> </a:t>
            </a:r>
            <a:r>
              <a:rPr lang="ru-RU" b="1" dirty="0" err="1" smtClean="0"/>
              <a:t>варіант</a:t>
            </a:r>
            <a:r>
              <a:rPr lang="ru-RU" b="1" dirty="0" smtClean="0"/>
              <a:t>(и) </a:t>
            </a:r>
            <a:r>
              <a:rPr lang="ru-RU" b="1" dirty="0" err="1" smtClean="0"/>
              <a:t>відповіді</a:t>
            </a:r>
            <a:r>
              <a:rPr lang="ru-RU" b="1" dirty="0" smtClean="0"/>
              <a:t> 2 </a:t>
            </a:r>
            <a:r>
              <a:rPr lang="ru-RU" b="1" dirty="0" err="1" smtClean="0"/>
              <a:t>чи</a:t>
            </a:r>
            <a:r>
              <a:rPr lang="ru-RU" b="1" dirty="0" smtClean="0"/>
              <a:t> 3 - </a:t>
            </a:r>
            <a:r>
              <a:rPr lang="ru-RU" b="1" dirty="0" err="1" smtClean="0"/>
              <a:t>детальніше</a:t>
            </a:r>
            <a:r>
              <a:rPr lang="ru-RU" b="1" dirty="0" smtClean="0"/>
              <a:t> </a:t>
            </a:r>
            <a:r>
              <a:rPr lang="ru-RU" b="1" dirty="0" err="1" smtClean="0"/>
              <a:t>опишіть</a:t>
            </a:r>
            <a:r>
              <a:rPr lang="ru-RU" b="1" dirty="0" smtClean="0"/>
              <a:t> </a:t>
            </a:r>
            <a:r>
              <a:rPr lang="ru-RU" b="1" dirty="0" err="1" smtClean="0"/>
              <a:t>свої</a:t>
            </a:r>
            <a:r>
              <a:rPr lang="ru-RU" b="1" dirty="0" smtClean="0"/>
              <a:t> </a:t>
            </a:r>
            <a:r>
              <a:rPr lang="ru-RU" b="1" dirty="0" err="1" smtClean="0"/>
              <a:t>побажання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відповідь</a:t>
            </a: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868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668" y="1392195"/>
            <a:ext cx="10181966" cy="424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7056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932" y="1029730"/>
            <a:ext cx="9701063" cy="469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9532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151" y="1056501"/>
            <a:ext cx="9515303" cy="466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53549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700" y="1309815"/>
            <a:ext cx="9933554" cy="422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272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363" y="1383958"/>
            <a:ext cx="9995174" cy="402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31601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666" y="1194486"/>
            <a:ext cx="10091146" cy="435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33981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 descr="Діаграма відповідей у Формах. Назва запитання: До кого Ви можете звернутися для запобігання та врегулювання конфліктних ситуацій із викладачами?. Кількість відповідей: 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730" y="1213271"/>
            <a:ext cx="10000735" cy="437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16840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815" y="1284466"/>
            <a:ext cx="9514703" cy="42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6653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561" y="1276865"/>
            <a:ext cx="11381945" cy="436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757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746" y="1326293"/>
            <a:ext cx="10100055" cy="429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60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241" y="1268627"/>
            <a:ext cx="10415992" cy="417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1866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965" y="1219200"/>
            <a:ext cx="10307786" cy="42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0227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801" y="1252152"/>
            <a:ext cx="10325005" cy="43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32788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734" y="1145059"/>
            <a:ext cx="10304017" cy="436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39885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18270" y="1540476"/>
            <a:ext cx="83614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У разі, якщо Ви відповіли на попереднє питання "Ні" - сформулюйте, будь ласка, свої зауваження чи побажання</a:t>
            </a:r>
            <a:r>
              <a:rPr lang="uk-UA" b="1" dirty="0" smtClean="0"/>
              <a:t>.</a:t>
            </a:r>
          </a:p>
          <a:p>
            <a:r>
              <a:rPr lang="uk-UA" dirty="0" smtClean="0"/>
              <a:t>2 </a:t>
            </a:r>
            <a:r>
              <a:rPr lang="uk-UA" dirty="0" smtClean="0"/>
              <a:t>відповіді</a:t>
            </a:r>
          </a:p>
          <a:p>
            <a:r>
              <a:rPr lang="uk-UA" dirty="0" smtClean="0"/>
              <a:t>-</a:t>
            </a:r>
          </a:p>
          <a:p>
            <a:r>
              <a:rPr lang="uk-UA" dirty="0" smtClean="0"/>
              <a:t>Бажаючих отримати підручник 5-6(зазвичай) а підручників 2-3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79779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061" y="1219200"/>
            <a:ext cx="10499016" cy="436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37141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8338" y="1285103"/>
            <a:ext cx="9456754" cy="42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37141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69989" y="1878227"/>
            <a:ext cx="8625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МОЇ ПРОПОЗИЦІЇ (у разі, якщо Ви хотіли б висловитися щодо питання, яке не було сформульовано вище, і Ви вважаєте це важливим для забезпечення якості навчання за освітньою програмою, забезпечення Ваших прав як учасників освітнього процесу</a:t>
            </a:r>
            <a:r>
              <a:rPr lang="uk-UA" b="1" dirty="0" smtClean="0"/>
              <a:t>).</a:t>
            </a:r>
          </a:p>
          <a:p>
            <a:r>
              <a:rPr lang="uk-UA" dirty="0" smtClean="0"/>
              <a:t>1 </a:t>
            </a:r>
            <a:r>
              <a:rPr lang="uk-UA" dirty="0" smtClean="0"/>
              <a:t>відповідь</a:t>
            </a:r>
          </a:p>
          <a:p>
            <a:r>
              <a:rPr lang="uk-UA" dirty="0" smtClean="0"/>
              <a:t>-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93714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911" y="1219200"/>
            <a:ext cx="11535608" cy="450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7211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503" y="1275291"/>
            <a:ext cx="10750378" cy="42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377" y="1458097"/>
            <a:ext cx="1014521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882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875" y="884417"/>
            <a:ext cx="10379675" cy="51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882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3427" y="1762897"/>
            <a:ext cx="8855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У разі, якщо у попередньому питанні Ви обрали останній варіант відповіді ("для мене недостатньо...") - виразіть свої побажання щодо удосконалення організації роботи в цьому </a:t>
            </a:r>
            <a:r>
              <a:rPr lang="uk-UA" b="1" dirty="0" smtClean="0"/>
              <a:t>напрямі</a:t>
            </a:r>
          </a:p>
          <a:p>
            <a:r>
              <a:rPr lang="uk-UA" dirty="0" smtClean="0"/>
              <a:t>1 </a:t>
            </a:r>
            <a:r>
              <a:rPr lang="uk-UA" dirty="0" smtClean="0"/>
              <a:t>відповідь</a:t>
            </a:r>
          </a:p>
          <a:p>
            <a:r>
              <a:rPr lang="uk-UA" dirty="0" smtClean="0"/>
              <a:t>-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18882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860" y="1326292"/>
            <a:ext cx="9895514" cy="416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8823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172</Words>
  <Application>Microsoft Office PowerPoint</Application>
  <PresentationFormat>Произвольный</PresentationFormat>
  <Paragraphs>21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Результати анонімного опитування здобувачів вищої освіти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анонімного опитування здобувачів вищої освіти</dc:title>
  <dc:creator>OskO</dc:creator>
  <cp:lastModifiedBy>salo1263</cp:lastModifiedBy>
  <cp:revision>28</cp:revision>
  <dcterms:created xsi:type="dcterms:W3CDTF">2020-11-29T01:38:32Z</dcterms:created>
  <dcterms:modified xsi:type="dcterms:W3CDTF">2020-11-29T22:06:39Z</dcterms:modified>
</cp:coreProperties>
</file>