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8" r:id="rId6"/>
    <p:sldId id="260" r:id="rId7"/>
    <p:sldId id="291" r:id="rId8"/>
    <p:sldId id="290" r:id="rId9"/>
    <p:sldId id="292" r:id="rId10"/>
    <p:sldId id="289" r:id="rId11"/>
    <p:sldId id="261" r:id="rId12"/>
    <p:sldId id="262" r:id="rId13"/>
    <p:sldId id="263" r:id="rId14"/>
    <p:sldId id="264" r:id="rId15"/>
    <p:sldId id="265" r:id="rId16"/>
    <p:sldId id="266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93" r:id="rId38"/>
    <p:sldId id="294" r:id="rId39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68BEB58-8AAC-4DE1-8D4A-060A652E17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06107BB9-3A80-47B9-96F7-B5B776863A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120C009-3275-457C-BC6F-98FB291A0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29.11.2020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0C80AB0-46AD-4888-8D75-B272B5574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E9D07FE-AAB1-4A68-8DA0-E60C8DA26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709732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2124177-5D49-4039-AFF1-BCE1FE42E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24E76E9-3D36-40C5-84C7-FB74BD295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C9B9C7C-9631-4CC5-9E7B-42CEA5DAE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29.11.2020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DB082E1-2DEC-4F23-8808-1A8887A2C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EB7D793-C35D-4A09-9C70-4F6E0D189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498964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15D7854C-B632-4425-8E88-BFB58E7739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B01E438-37E4-43CF-BBFF-C3F887779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7E0E231-340A-4D75-B990-EB152194E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29.11.2020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037D605-D039-43DB-B340-78154ADD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4F2B201-76F5-4C3B-991D-E14240389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95471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668ABC-7726-481D-A6D6-7488ABFE7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3EFFF5A-E8AB-4F3F-AD63-065211376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2565AA4-8D8A-419D-B4E5-5AA215DEB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29.11.2020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9FDC945-9F8E-4ED9-97FA-72D5F394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FC33D72-0DF5-487E-BFF3-9361AF85C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3772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C9C2648-61A4-4F44-B456-E9C284105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9E4D6B3-039C-464A-9F08-1E89F4432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7B617AA-2942-4ECB-8EC1-FC7FEF1D5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29.11.2020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2466BAA-7A96-4104-AD49-3AE679C41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ECBF0DB-A1A2-455A-9383-F4C991F1F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411761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A6F5F35-3420-4FAE-AE6D-461553C90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B1F976E-111D-43E3-8518-5176FB9255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D608D78-97E3-41DB-8A95-FD4F0BA06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011BD8D-090E-4F15-A51C-8F998E052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29.11.2020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6D66FAE-8721-407E-9777-569DDD5FD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5741249-0858-4CFF-9FE2-D7393F182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263263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0C279A5-1C44-4DCD-867C-6A2BB3058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4FCCF29-180E-4EFB-BEA5-0CCEE4368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E5197B7-3780-4317-A004-22DDAC7B65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4F6053C1-15F5-4EEC-A5C7-D90D984B6F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9153A15D-182F-4A4F-8040-32C95CEF6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9504CDE5-C158-48D8-87C1-C665A0C03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29.11.2020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03CEA7AF-6A1D-4DC8-9FEB-C45CB479F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C03EA472-2A9A-42D6-ADC7-802F5A47E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85694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2E4B12B-2423-48E7-9026-D25E9A8EA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7DA9E900-9C57-4809-97E5-93C1EC658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29.11.2020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AE612680-6619-4BDA-8651-12E165906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4EC95054-088D-4D28-A02F-384AC4369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355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FC01C189-03B2-4180-A3F4-9D4ED04BF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29.11.2020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C742334E-816F-4A7A-8CE6-E2B1791EE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0BD578F-2B92-41AE-9330-E385B0BDB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166687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881D8D4-E6CB-4812-9205-24C95577E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C139D7F-E2F7-4C88-A89B-59D1B9A7D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6B34A85-55E8-46BC-9F88-1E07132F8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B7859C9-A982-437C-A76F-BE67C3C4E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29.11.2020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C7FD944-2C23-45BE-89B9-3ADFE561D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FFB801BC-332D-4F9B-B12A-0A72C6498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8807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0F3BDF4-5B7C-4BFC-8D0B-A5F144314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FC51B41C-9D47-4F33-ADBB-D250EF49D9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065A9C9-04B0-46B3-A629-F1A5984AC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7E4FB82-A6C0-438D-92F2-692A80E22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5D69-FA5A-47FA-9F80-D6D73D2AD475}" type="datetimeFigureOut">
              <a:rPr lang="x-none" smtClean="0"/>
              <a:pPr/>
              <a:t>29.11.2020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90173E2-AA3D-46D3-B5A0-8D42A86DA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E43F8C7-DF62-4C29-AE9C-D0053E3EC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82046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9DB2E6F-07D9-4E9A-9FB7-BA0B9B948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912B422-5D97-4CA2-8C8B-DCF89C77B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7AD2915-2113-4CFC-A319-B9A7C23DA7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C5D69-FA5A-47FA-9F80-D6D73D2AD475}" type="datetimeFigureOut">
              <a:rPr lang="x-none" smtClean="0"/>
              <a:pPr/>
              <a:t>29.11.2020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68151A0-2FF0-45EF-8B27-F537C93EF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07DA83E-325C-4B28-889E-120A79ED3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E15D1-D5E6-4DB5-9C59-E1071A68270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99378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FC7101A-DE9C-44A7-92E6-60DD399937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Результати анонімного опитування здобувачів</a:t>
            </a:r>
            <a:br>
              <a:rPr lang="uk-UA" dirty="0"/>
            </a:br>
            <a:r>
              <a:rPr lang="uk-UA" dirty="0"/>
              <a:t>вищої освіти </a:t>
            </a:r>
            <a:endParaRPr lang="x-none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8B0EB3F0-3FA4-45D4-86FC-EA7BE38800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uk-UA" dirty="0"/>
          </a:p>
          <a:p>
            <a:r>
              <a:rPr lang="uk-UA" dirty="0" smtClean="0"/>
              <a:t>Спеціальність «Право», </a:t>
            </a:r>
            <a:endParaRPr lang="uk-UA" dirty="0" smtClean="0"/>
          </a:p>
          <a:p>
            <a:r>
              <a:rPr lang="uk-UA" dirty="0" smtClean="0"/>
              <a:t>ступінь магістра</a:t>
            </a:r>
            <a:r>
              <a:rPr lang="uk-UA" dirty="0"/>
              <a:t>, 1-й курс</a:t>
            </a:r>
          </a:p>
          <a:p>
            <a:r>
              <a:rPr lang="uk-UA" dirty="0"/>
              <a:t>денна форма навчання </a:t>
            </a:r>
            <a:r>
              <a:rPr lang="uk-UA" dirty="0" smtClean="0"/>
              <a:t>(5 здобувачів)</a:t>
            </a:r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266960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6905" y="1161536"/>
            <a:ext cx="10285938" cy="4426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88823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1092" y="1078507"/>
            <a:ext cx="9235518" cy="4802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253279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0876" y="1248589"/>
            <a:ext cx="9882732" cy="41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58898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4443" y="908222"/>
            <a:ext cx="9634150" cy="481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86816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42983" y="1935892"/>
            <a:ext cx="80813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У </a:t>
            </a:r>
            <a:r>
              <a:rPr lang="ru-RU" b="1" dirty="0" err="1" smtClean="0"/>
              <a:t>разі</a:t>
            </a:r>
            <a:r>
              <a:rPr lang="ru-RU" b="1" dirty="0" smtClean="0"/>
              <a:t>, </a:t>
            </a:r>
            <a:r>
              <a:rPr lang="ru-RU" b="1" dirty="0" err="1" smtClean="0"/>
              <a:t>якщо</a:t>
            </a:r>
            <a:r>
              <a:rPr lang="ru-RU" b="1" dirty="0" smtClean="0"/>
              <a:t> в </a:t>
            </a:r>
            <a:r>
              <a:rPr lang="ru-RU" b="1" dirty="0" err="1" smtClean="0"/>
              <a:t>попередньому</a:t>
            </a:r>
            <a:r>
              <a:rPr lang="ru-RU" b="1" dirty="0" smtClean="0"/>
              <a:t> </a:t>
            </a:r>
            <a:r>
              <a:rPr lang="ru-RU" b="1" dirty="0" err="1" smtClean="0"/>
              <a:t>питанні</a:t>
            </a:r>
            <a:r>
              <a:rPr lang="ru-RU" b="1" dirty="0" smtClean="0"/>
              <a:t> </a:t>
            </a:r>
            <a:r>
              <a:rPr lang="ru-RU" b="1" dirty="0" err="1" smtClean="0"/>
              <a:t>Ви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відповіли</a:t>
            </a:r>
            <a:r>
              <a:rPr lang="ru-RU" b="1" dirty="0" smtClean="0"/>
              <a:t> </a:t>
            </a:r>
            <a:r>
              <a:rPr lang="ru-RU" b="1" dirty="0" err="1" smtClean="0"/>
              <a:t>незадоволений</a:t>
            </a:r>
            <a:r>
              <a:rPr lang="ru-RU" b="1" dirty="0" smtClean="0"/>
              <a:t>(-на) - </a:t>
            </a:r>
            <a:r>
              <a:rPr lang="ru-RU" b="1" dirty="0" err="1" smtClean="0"/>
              <a:t>вкажіть</a:t>
            </a:r>
            <a:r>
              <a:rPr lang="ru-RU" b="1" dirty="0" smtClean="0"/>
              <a:t> коротко </a:t>
            </a:r>
            <a:r>
              <a:rPr lang="ru-RU" b="1" dirty="0" err="1" smtClean="0"/>
              <a:t>свої</a:t>
            </a:r>
            <a:r>
              <a:rPr lang="ru-RU" b="1" dirty="0" smtClean="0"/>
              <a:t> </a:t>
            </a:r>
            <a:r>
              <a:rPr lang="ru-RU" b="1" dirty="0" err="1" smtClean="0"/>
              <a:t>зауваження</a:t>
            </a:r>
            <a:r>
              <a:rPr lang="ru-RU" b="1" dirty="0" smtClean="0"/>
              <a:t>/</a:t>
            </a:r>
            <a:r>
              <a:rPr lang="ru-RU" b="1" dirty="0" err="1" smtClean="0"/>
              <a:t>пропозиції</a:t>
            </a:r>
            <a:r>
              <a:rPr lang="ru-RU" b="1" dirty="0" smtClean="0"/>
              <a:t>.</a:t>
            </a:r>
          </a:p>
          <a:p>
            <a:r>
              <a:rPr lang="ru-RU" dirty="0" smtClean="0"/>
              <a:t>1 </a:t>
            </a:r>
            <a:r>
              <a:rPr lang="ru-RU" dirty="0" err="1" smtClean="0"/>
              <a:t>відповідь</a:t>
            </a:r>
            <a:endParaRPr lang="ru-RU" dirty="0" smtClean="0"/>
          </a:p>
          <a:p>
            <a:r>
              <a:rPr lang="ru-RU" dirty="0" smtClean="0"/>
              <a:t>-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35978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3914" y="1047390"/>
            <a:ext cx="9379317" cy="4603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73369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5297" y="1647568"/>
            <a:ext cx="9113932" cy="3426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55371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2768" y="947790"/>
            <a:ext cx="9522940" cy="4971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316449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2151" y="1080646"/>
            <a:ext cx="9478368" cy="4595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09269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9347" y="1309817"/>
            <a:ext cx="9942953" cy="424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63950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936" y="1095632"/>
            <a:ext cx="11404880" cy="444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356187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9859" y="1277585"/>
            <a:ext cx="9473514" cy="438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543179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1837" y="2108886"/>
            <a:ext cx="83696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Якщо</a:t>
            </a:r>
            <a:r>
              <a:rPr lang="ru-RU" b="1" dirty="0" smtClean="0"/>
              <a:t> у </a:t>
            </a:r>
            <a:r>
              <a:rPr lang="ru-RU" b="1" dirty="0" err="1" smtClean="0"/>
              <a:t>попередньому</a:t>
            </a:r>
            <a:r>
              <a:rPr lang="ru-RU" b="1" dirty="0" smtClean="0"/>
              <a:t> </a:t>
            </a:r>
            <a:r>
              <a:rPr lang="ru-RU" b="1" dirty="0" err="1" smtClean="0"/>
              <a:t>питанні</a:t>
            </a:r>
            <a:r>
              <a:rPr lang="ru-RU" b="1" dirty="0" smtClean="0"/>
              <a:t> </a:t>
            </a:r>
            <a:r>
              <a:rPr lang="ru-RU" b="1" dirty="0" err="1" smtClean="0"/>
              <a:t>Ви</a:t>
            </a:r>
            <a:r>
              <a:rPr lang="ru-RU" b="1" dirty="0" smtClean="0"/>
              <a:t> </a:t>
            </a:r>
            <a:r>
              <a:rPr lang="ru-RU" b="1" dirty="0" err="1" smtClean="0"/>
              <a:t>обрали</a:t>
            </a:r>
            <a:r>
              <a:rPr lang="ru-RU" b="1" dirty="0" smtClean="0"/>
              <a:t> </a:t>
            </a:r>
            <a:r>
              <a:rPr lang="ru-RU" b="1" dirty="0" err="1" smtClean="0"/>
              <a:t>варіант</a:t>
            </a:r>
            <a:r>
              <a:rPr lang="ru-RU" b="1" dirty="0" smtClean="0"/>
              <a:t>(и) </a:t>
            </a:r>
            <a:r>
              <a:rPr lang="ru-RU" b="1" dirty="0" err="1" smtClean="0"/>
              <a:t>відповіді</a:t>
            </a:r>
            <a:r>
              <a:rPr lang="ru-RU" b="1" dirty="0" smtClean="0"/>
              <a:t> 2 </a:t>
            </a:r>
            <a:r>
              <a:rPr lang="ru-RU" b="1" dirty="0" err="1" smtClean="0"/>
              <a:t>чи</a:t>
            </a:r>
            <a:r>
              <a:rPr lang="ru-RU" b="1" dirty="0" smtClean="0"/>
              <a:t> 3 - </a:t>
            </a:r>
            <a:r>
              <a:rPr lang="ru-RU" b="1" dirty="0" err="1" smtClean="0"/>
              <a:t>детальніше</a:t>
            </a:r>
            <a:r>
              <a:rPr lang="ru-RU" b="1" dirty="0" smtClean="0"/>
              <a:t> </a:t>
            </a:r>
            <a:r>
              <a:rPr lang="ru-RU" b="1" dirty="0" err="1" smtClean="0"/>
              <a:t>опишіть</a:t>
            </a:r>
            <a:r>
              <a:rPr lang="ru-RU" b="1" dirty="0" smtClean="0"/>
              <a:t> </a:t>
            </a:r>
            <a:r>
              <a:rPr lang="ru-RU" b="1" dirty="0" err="1" smtClean="0"/>
              <a:t>свої</a:t>
            </a:r>
            <a:r>
              <a:rPr lang="ru-RU" b="1" dirty="0" smtClean="0"/>
              <a:t> </a:t>
            </a:r>
            <a:r>
              <a:rPr lang="ru-RU" b="1" dirty="0" err="1" smtClean="0"/>
              <a:t>побажання</a:t>
            </a:r>
            <a:r>
              <a:rPr lang="ru-RU" b="1" dirty="0" smtClean="0"/>
              <a:t>.</a:t>
            </a:r>
          </a:p>
          <a:p>
            <a:r>
              <a:rPr lang="ru-RU" dirty="0" smtClean="0"/>
              <a:t>1 </a:t>
            </a:r>
            <a:r>
              <a:rPr lang="ru-RU" dirty="0" err="1" smtClean="0"/>
              <a:t>відповідь</a:t>
            </a:r>
            <a:endParaRPr lang="ru-RU" dirty="0" smtClean="0"/>
          </a:p>
          <a:p>
            <a:r>
              <a:rPr lang="ru-RU" dirty="0" smtClean="0"/>
              <a:t>-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08681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7668" y="1392195"/>
            <a:ext cx="10181966" cy="424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7056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9932" y="1029730"/>
            <a:ext cx="9701063" cy="469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2095323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2151" y="1056501"/>
            <a:ext cx="9515303" cy="4660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535491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4700" y="1309815"/>
            <a:ext cx="9933554" cy="4226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242724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1363" y="1383958"/>
            <a:ext cx="9995174" cy="4020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6316017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1666" y="1194486"/>
            <a:ext cx="10091146" cy="4357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339813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 descr="Діаграма відповідей у Формах. Назва запитання: До кого Ви можете звернутися для запобігання та врегулювання конфліктних ситуацій із викладачами?. Кількість відповідей: .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9730" y="1213271"/>
            <a:ext cx="10000735" cy="4373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168407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9815" y="1284466"/>
            <a:ext cx="9514703" cy="4263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366531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561" y="1276865"/>
            <a:ext cx="11381945" cy="436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7574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7746" y="1326293"/>
            <a:ext cx="10100055" cy="429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77607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241" y="1268627"/>
            <a:ext cx="10415992" cy="417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8818660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7965" y="1219200"/>
            <a:ext cx="10307786" cy="4219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802272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8801" y="1252152"/>
            <a:ext cx="10325005" cy="4341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5327885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734" y="1145059"/>
            <a:ext cx="10304017" cy="436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398850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18270" y="1540476"/>
            <a:ext cx="836140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У разі, якщо Ви відповіли на попереднє питання "Ні" - сформулюйте, будь ласка, свої зауваження чи побажання</a:t>
            </a:r>
            <a:r>
              <a:rPr lang="uk-UA" b="1" dirty="0" smtClean="0"/>
              <a:t>.</a:t>
            </a:r>
          </a:p>
          <a:p>
            <a:r>
              <a:rPr lang="uk-UA" dirty="0" smtClean="0"/>
              <a:t>2 </a:t>
            </a:r>
            <a:r>
              <a:rPr lang="uk-UA" dirty="0" smtClean="0"/>
              <a:t>відповіді</a:t>
            </a:r>
          </a:p>
          <a:p>
            <a:r>
              <a:rPr lang="uk-UA" dirty="0" smtClean="0"/>
              <a:t>-</a:t>
            </a:r>
          </a:p>
          <a:p>
            <a:r>
              <a:rPr lang="uk-UA" dirty="0" smtClean="0"/>
              <a:t>Бажаючих отримати підручник 5-6(зазвичай) а підручників 2-3</a:t>
            </a:r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797796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061" y="1219200"/>
            <a:ext cx="10499016" cy="436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9371410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8338" y="1285103"/>
            <a:ext cx="9456754" cy="42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9371410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69989" y="1878227"/>
            <a:ext cx="86250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МОЇ ПРОПОЗИЦІЇ (у разі, якщо Ви хотіли б висловитися щодо питання, яке не було сформульовано вище, і Ви вважаєте це важливим для забезпечення якості навчання за освітньою програмою, забезпечення Ваших прав як учасників освітнього процесу</a:t>
            </a:r>
            <a:r>
              <a:rPr lang="uk-UA" b="1" dirty="0" smtClean="0"/>
              <a:t>).</a:t>
            </a:r>
          </a:p>
          <a:p>
            <a:r>
              <a:rPr lang="uk-UA" dirty="0" smtClean="0"/>
              <a:t>1 </a:t>
            </a:r>
            <a:r>
              <a:rPr lang="uk-UA" dirty="0" smtClean="0"/>
              <a:t>відповідь</a:t>
            </a:r>
          </a:p>
          <a:p>
            <a:r>
              <a:rPr lang="uk-UA" dirty="0" smtClean="0"/>
              <a:t>-</a:t>
            </a:r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1937141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911" y="1219200"/>
            <a:ext cx="11535608" cy="4506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972110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5503" y="1275291"/>
            <a:ext cx="10750378" cy="4271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3377" y="1458097"/>
            <a:ext cx="10145216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88823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0875" y="884417"/>
            <a:ext cx="10379675" cy="511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88823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73427" y="1762897"/>
            <a:ext cx="88556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У разі, якщо у попередньому питанні Ви обрали останній варіант відповіді ("для мене недостатньо...") - виразіть свої побажання щодо удосконалення організації роботи в цьому </a:t>
            </a:r>
            <a:r>
              <a:rPr lang="uk-UA" b="1" dirty="0" smtClean="0"/>
              <a:t>напрямі</a:t>
            </a:r>
          </a:p>
          <a:p>
            <a:r>
              <a:rPr lang="uk-UA" dirty="0" smtClean="0"/>
              <a:t>1 </a:t>
            </a:r>
            <a:r>
              <a:rPr lang="uk-UA" dirty="0" smtClean="0"/>
              <a:t>відповідь</a:t>
            </a:r>
          </a:p>
          <a:p>
            <a:r>
              <a:rPr lang="uk-UA" dirty="0" smtClean="0"/>
              <a:t>-</a:t>
            </a:r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3188823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860" y="1326292"/>
            <a:ext cx="9895514" cy="416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888234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172</Words>
  <Application>Microsoft Office PowerPoint</Application>
  <PresentationFormat>Произвольный</PresentationFormat>
  <Paragraphs>21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Тема Office</vt:lpstr>
      <vt:lpstr>Результати анонімного опитування здобувачів вищої освіти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Результати анонімного опитування здобувачів вищої освіти</dc:title>
  <dc:creator>OskO</dc:creator>
  <cp:lastModifiedBy>salo1263</cp:lastModifiedBy>
  <cp:revision>28</cp:revision>
  <dcterms:created xsi:type="dcterms:W3CDTF">2020-11-29T01:38:32Z</dcterms:created>
  <dcterms:modified xsi:type="dcterms:W3CDTF">2020-11-29T22:06:39Z</dcterms:modified>
</cp:coreProperties>
</file>