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95F"/>
    <a:srgbClr val="F4724A"/>
    <a:srgbClr val="F38867"/>
    <a:srgbClr val="F95623"/>
    <a:srgbClr val="173E5F"/>
    <a:srgbClr val="F06E46"/>
    <a:srgbClr val="F99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1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8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2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62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31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87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5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80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86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10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7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01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3E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93933"/>
            <a:ext cx="8229600" cy="876066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</a:br>
            <a:r>
              <a:rPr lang="en-US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 з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червня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року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анонімне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081 «Право» першого курсу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 програми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додається).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взяли участь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−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академічні групи ПРб-11, ПРмб-11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05" y="235074"/>
            <a:ext cx="3616523" cy="817662"/>
          </a:xfrm>
          <a:prstGeom prst="rect">
            <a:avLst/>
          </a:prstGeom>
        </p:spPr>
      </p:pic>
      <p:pic>
        <p:nvPicPr>
          <p:cNvPr id="2050" name="Picture 2" descr="https://lh6.googleusercontent.com/4SiMHESV-awG0Rtt3uXI5FD3OwtGQN87eXeyDLt5yHP-tVY5TL1PYuuC700exjk08duyP481CfVLjj14xjCIBk7Aj9eIx_cPEMm4fqNlNkXaS-WBl25PcciACHwF=w1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64" y="1196752"/>
            <a:ext cx="7216923" cy="18042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574" y="908720"/>
            <a:ext cx="834685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42" y="1124744"/>
            <a:ext cx="8169715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8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98" y="332656"/>
            <a:ext cx="8393403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870452"/>
            <a:ext cx="6915150" cy="542925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611560" y="270338"/>
            <a:ext cx="2566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таблиці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413377"/>
            <a:ext cx="7632848" cy="441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62" y="404664"/>
            <a:ext cx="7884876" cy="526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9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1057714"/>
            <a:ext cx="7992888" cy="8845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132855"/>
            <a:ext cx="7848872" cy="2950131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539552" y="386825"/>
            <a:ext cx="2566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таблиці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9" y="1052736"/>
            <a:ext cx="8602681" cy="37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5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68" y="1052736"/>
            <a:ext cx="8374463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2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92" y="1052736"/>
            <a:ext cx="841021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16" y="908720"/>
            <a:ext cx="842256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35" y="1124744"/>
            <a:ext cx="7362529" cy="4040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85" y="1124744"/>
            <a:ext cx="866263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1340768"/>
            <a:ext cx="8424936" cy="340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9" y="1124744"/>
            <a:ext cx="819822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903" y="1196752"/>
            <a:ext cx="834419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33" y="1268760"/>
            <a:ext cx="8481933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6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541" y="1196752"/>
            <a:ext cx="839091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62" y="1268760"/>
            <a:ext cx="8543475" cy="341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85" y="1052736"/>
            <a:ext cx="8711430" cy="371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58" y="1124744"/>
            <a:ext cx="856528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10" y="1141964"/>
            <a:ext cx="8520980" cy="372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281" y="1052736"/>
            <a:ext cx="7715438" cy="382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8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08" y="476672"/>
            <a:ext cx="811018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93788"/>
            <a:ext cx="7273429" cy="5919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060848"/>
            <a:ext cx="8236734" cy="3024336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467544" y="456047"/>
            <a:ext cx="2566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таблиці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04" y="1052736"/>
            <a:ext cx="8485792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9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89" y="1340768"/>
            <a:ext cx="8739021" cy="347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46" y="1124744"/>
            <a:ext cx="8165707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662" y="836712"/>
            <a:ext cx="692467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42504"/>
            <a:ext cx="7718193" cy="33706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985280"/>
            <a:ext cx="7029450" cy="65722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539552" y="338932"/>
            <a:ext cx="2566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таблиці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" r="3746"/>
          <a:stretch>
            <a:fillRect/>
          </a:stretch>
        </p:blipFill>
        <p:spPr>
          <a:xfrm>
            <a:off x="0" y="6215081"/>
            <a:ext cx="9144000" cy="6574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85" y="1124744"/>
            <a:ext cx="8051229" cy="357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8</Words>
  <Application>Microsoft Office PowerPoint</Application>
  <PresentationFormat>Екран (4:3)</PresentationFormat>
  <Paragraphs>5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Georgia</vt:lpstr>
      <vt:lpstr>Times New Roman</vt:lpstr>
      <vt:lpstr>Тема Office</vt:lpstr>
      <vt:lpstr>     У період з 14 по 16 червня 2020 року було проведено анонімне анкетування студентів спеціальності 081 «Право» першого курсу денної форми навчання щодо оцінювання якості освітньої програми «Право»  (анкета додається).  У опитуванні взяли участь 20 респондентів − студентів (академічні групи ПРб-11, ПРмб-11).   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маркетинговою освітою у вищих навчальних закладах</dc:title>
  <dc:creator>Колокольчик</dc:creator>
  <cp:lastModifiedBy>Галина</cp:lastModifiedBy>
  <cp:revision>44</cp:revision>
  <dcterms:created xsi:type="dcterms:W3CDTF">2017-02-23T18:07:54Z</dcterms:created>
  <dcterms:modified xsi:type="dcterms:W3CDTF">2020-06-16T05:15:42Z</dcterms:modified>
</cp:coreProperties>
</file>