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05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633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004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8350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596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039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838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6449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217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13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10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59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25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22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43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96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2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5A6CF3-62A7-4B6E-8920-61CF58110D9E}" type="datetimeFigureOut">
              <a:rPr lang="ru-RU" smtClean="0"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F8BDC-34A8-405F-B427-3D830FFA2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0272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842493"/>
            <a:ext cx="8825658" cy="3329581"/>
          </a:xfrm>
        </p:spPr>
        <p:txBody>
          <a:bodyPr/>
          <a:lstStyle/>
          <a:p>
            <a:r>
              <a:rPr lang="uk-UA" sz="4800" dirty="0"/>
              <a:t>Е</a:t>
            </a:r>
            <a:r>
              <a:rPr lang="uk-UA" sz="4800" dirty="0" smtClean="0"/>
              <a:t>се на тему «Як заробляти та заощаджувати в умовах карантинних обмежень?»</a:t>
            </a:r>
            <a:endParaRPr lang="uk-UA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27392" y="4777381"/>
            <a:ext cx="3906442" cy="1700694"/>
          </a:xfrm>
        </p:spPr>
        <p:txBody>
          <a:bodyPr>
            <a:normAutofit fontScale="25000" lnSpcReduction="20000"/>
          </a:bodyPr>
          <a:lstStyle/>
          <a:p>
            <a:r>
              <a:rPr lang="uk-UA" sz="8000" dirty="0" smtClean="0"/>
              <a:t>Студент ВНЗ Укоопспілки «Полтавський університет економіки і торгівлі» спеціальності 081 «Право»</a:t>
            </a:r>
          </a:p>
          <a:p>
            <a:r>
              <a:rPr lang="uk-UA" sz="8000" dirty="0" smtClean="0"/>
              <a:t>Репов Сергій Дмитрович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40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9367" y="2308814"/>
            <a:ext cx="9404723" cy="140053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ungsuh" panose="02030600000101010101" pitchFamily="18" charset="-127"/>
                <a:ea typeface="Gungsuh" panose="02030600000101010101" pitchFamily="18" charset="-127"/>
              </a:rPr>
              <a:t>Обирайте цікаву вам віддалену роботу та витрачайте гроші з користю!</a:t>
            </a:r>
            <a:endParaRPr lang="uk-UA" dirty="0">
              <a:solidFill>
                <a:schemeClr val="accent4">
                  <a:lumMod val="60000"/>
                  <a:lumOff val="40000"/>
                </a:schemeClr>
              </a:solidFill>
              <a:latin typeface="Gungsuh" panose="02030600000101010101" pitchFamily="18" charset="-127"/>
              <a:ea typeface="Gungsuh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435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1" y="0"/>
            <a:ext cx="8825659" cy="1981200"/>
          </a:xfrm>
        </p:spPr>
        <p:txBody>
          <a:bodyPr/>
          <a:lstStyle/>
          <a:p>
            <a:pPr algn="ctr"/>
            <a:r>
              <a:rPr lang="uk-UA" sz="6600" dirty="0" smtClean="0"/>
              <a:t>Шановні члени журі!</a:t>
            </a:r>
            <a:endParaRPr lang="ru-RU" sz="6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54950" y="2470245"/>
            <a:ext cx="8825659" cy="2362200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Дякую за увагу!</a:t>
            </a:r>
          </a:p>
          <a:p>
            <a:pPr algn="ctr"/>
            <a:r>
              <a:rPr lang="uk-UA" sz="4800" dirty="0" smtClean="0"/>
              <a:t>З повагою, Сергій Репов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881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0"/>
            <a:ext cx="8825659" cy="1981200"/>
          </a:xfrm>
        </p:spPr>
        <p:txBody>
          <a:bodyPr/>
          <a:lstStyle/>
          <a:p>
            <a:r>
              <a:rPr lang="uk-UA" dirty="0" smtClean="0"/>
              <a:t>Як заробляти в умовах карантинних обмежень?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54954" y="2408349"/>
            <a:ext cx="8825659" cy="2362200"/>
          </a:xfrm>
        </p:spPr>
        <p:txBody>
          <a:bodyPr>
            <a:normAutofit fontScale="70000" lnSpcReduction="20000"/>
          </a:bodyPr>
          <a:lstStyle/>
          <a:p>
            <a:r>
              <a:rPr lang="uk-UA" sz="3600" b="1" i="1" dirty="0" smtClean="0"/>
              <a:t>Доступні і оптимальні способи, щоб заробити фінансові ресурси – гроші:</a:t>
            </a:r>
          </a:p>
          <a:p>
            <a:r>
              <a:rPr lang="uk-UA" sz="3600" dirty="0" smtClean="0"/>
              <a:t>1. Улаштуватися на роботу кур'єром.</a:t>
            </a:r>
          </a:p>
          <a:p>
            <a:r>
              <a:rPr lang="uk-UA" sz="3600" dirty="0" smtClean="0"/>
              <a:t>2. Працювати онлайн-репетитором, копірайтером, редактором, перекладачем, нянею.</a:t>
            </a:r>
          </a:p>
          <a:p>
            <a:r>
              <a:rPr lang="uk-UA" sz="3600" dirty="0" smtClean="0"/>
              <a:t>3. Шити захисні маски.</a:t>
            </a:r>
          </a:p>
        </p:txBody>
      </p:sp>
    </p:spTree>
    <p:extLst>
      <p:ext uri="{BB962C8B-B14F-4D97-AF65-F5344CB8AC3E}">
        <p14:creationId xmlns:p14="http://schemas.microsoft.com/office/powerpoint/2010/main" val="19410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0"/>
            <a:ext cx="9404723" cy="1400530"/>
          </a:xfrm>
        </p:spPr>
        <p:txBody>
          <a:bodyPr/>
          <a:lstStyle/>
          <a:p>
            <a:pPr algn="ctr"/>
            <a:r>
              <a:rPr lang="uk-UA" dirty="0" smtClean="0"/>
              <a:t>Робота кур'єром – одна з найбільш затребуваних, попит зріс на 37%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Середній заробіток за один виїзд – 168 гривень;</a:t>
            </a:r>
          </a:p>
          <a:p>
            <a:r>
              <a:rPr lang="uk-UA" dirty="0" smtClean="0"/>
              <a:t>Можливість заробити вдвічі більше, виконуючи паралельні завдання.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Перевага у працевлаштуванні надається тим, хто має власний транспорт;</a:t>
            </a:r>
          </a:p>
          <a:p>
            <a:r>
              <a:rPr lang="uk-UA" dirty="0" smtClean="0"/>
              <a:t>Витрати на пальне, якщо працювати на власному транспорті;</a:t>
            </a:r>
          </a:p>
          <a:p>
            <a:r>
              <a:rPr lang="uk-UA" dirty="0" smtClean="0"/>
              <a:t>Необхідно знати назви вулиць населених пунктів.</a:t>
            </a:r>
          </a:p>
        </p:txBody>
      </p:sp>
    </p:spTree>
    <p:extLst>
      <p:ext uri="{BB962C8B-B14F-4D97-AF65-F5344CB8AC3E}">
        <p14:creationId xmlns:p14="http://schemas.microsoft.com/office/powerpoint/2010/main" val="65806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Онлайн-репетитор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Підготовка до ЗНО, адже його ніхто не скасовував;</a:t>
            </a:r>
          </a:p>
          <a:p>
            <a:r>
              <a:rPr lang="uk-UA" dirty="0" smtClean="0"/>
              <a:t>Можливість заробити за годину від 150 до 350 гривень.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Потрібен комп</a:t>
            </a:r>
            <a:r>
              <a:rPr lang="en-US" dirty="0" smtClean="0"/>
              <a:t>’</a:t>
            </a:r>
            <a:r>
              <a:rPr lang="uk-UA" dirty="0" smtClean="0"/>
              <a:t>ютер, ноутбук або смартфон;</a:t>
            </a:r>
          </a:p>
          <a:p>
            <a:r>
              <a:rPr lang="uk-UA" dirty="0" smtClean="0"/>
              <a:t>Оплата залежить від обсягу роботи, дисципліни і кваліфікації.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69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Пошиття захисних масок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Середній заробіток за виготовлення 10 масок від 100 до 300 гривень.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Доступ до Інтернету, щоб замовити матеріал;</a:t>
            </a:r>
          </a:p>
          <a:p>
            <a:r>
              <a:rPr lang="uk-UA" dirty="0" smtClean="0"/>
              <a:t>Придбання необхідного для пошиття матеріалу.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7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Копірайтер і редактор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Можливість заробити від 100 гривень за 1000 знаків.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Необхідно мати комп'ютер та </a:t>
            </a:r>
            <a:r>
              <a:rPr lang="uk-UA" smtClean="0"/>
              <a:t>інтернет</a:t>
            </a:r>
            <a:r>
              <a:rPr lang="uk-UA" smtClean="0"/>
              <a:t>;</a:t>
            </a:r>
            <a:endParaRPr lang="uk-UA" dirty="0" smtClean="0"/>
          </a:p>
          <a:p>
            <a:r>
              <a:rPr lang="uk-UA" dirty="0" smtClean="0"/>
              <a:t>Середній заробіток залежить від стилістики тексту і кваліфікації копірайтера.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2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Перекладач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При зайнятості 3 години в день можна щомісячно заробляти 1000-2500 гривень.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Необхідно володіти іноземними мовами;</a:t>
            </a:r>
          </a:p>
          <a:p>
            <a:r>
              <a:rPr lang="uk-UA" dirty="0" smtClean="0"/>
              <a:t>Популярністю користуються технічні переклади;</a:t>
            </a:r>
          </a:p>
          <a:p>
            <a:r>
              <a:rPr lang="uk-UA" dirty="0" smtClean="0"/>
              <a:t>Вартість послуг залежить від обсягу і специфіки роботи, кваліфікації фахівця.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2926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Няня – попит зріс на 18%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Переваги: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Можна працювати без досвіду роботи;</a:t>
            </a:r>
          </a:p>
          <a:p>
            <a:r>
              <a:rPr lang="uk-UA" dirty="0" smtClean="0"/>
              <a:t>Можливість отримати </a:t>
            </a:r>
            <a:r>
              <a:rPr lang="ru-RU" dirty="0" smtClean="0"/>
              <a:t>від </a:t>
            </a:r>
            <a:r>
              <a:rPr lang="ru-RU" dirty="0"/>
              <a:t>50 до 200 </a:t>
            </a:r>
            <a:r>
              <a:rPr lang="ru-RU" dirty="0" smtClean="0"/>
              <a:t>гривень </a:t>
            </a:r>
            <a:r>
              <a:rPr lang="ru-RU" dirty="0"/>
              <a:t>за </a:t>
            </a:r>
            <a:r>
              <a:rPr lang="ru-RU" dirty="0" smtClean="0"/>
              <a:t>годину.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Недоліки: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Бажано мати навик поводження з дітьми або педагогічну освіту;</a:t>
            </a:r>
          </a:p>
          <a:p>
            <a:r>
              <a:rPr lang="uk-UA" dirty="0" smtClean="0"/>
              <a:t>Вітається знання іноземних мов;</a:t>
            </a:r>
          </a:p>
          <a:p>
            <a:r>
              <a:rPr lang="uk-UA" dirty="0" smtClean="0"/>
              <a:t>Оплата залежить від кваліфікації і досвіду роботи.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24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0"/>
            <a:ext cx="8825659" cy="1981200"/>
          </a:xfrm>
        </p:spPr>
        <p:txBody>
          <a:bodyPr/>
          <a:lstStyle/>
          <a:p>
            <a:r>
              <a:rPr lang="uk-UA" dirty="0" smtClean="0"/>
              <a:t>Як заощадити зароблені гроші в умовах карантину?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1154954" y="2975212"/>
            <a:ext cx="8825659" cy="2362200"/>
          </a:xfrm>
        </p:spPr>
        <p:txBody>
          <a:bodyPr>
            <a:normAutofit fontScale="25000" lnSpcReduction="20000"/>
          </a:bodyPr>
          <a:lstStyle/>
          <a:p>
            <a:r>
              <a:rPr lang="uk-UA" sz="8000" dirty="0" smtClean="0"/>
              <a:t>Відповідь проста, </a:t>
            </a:r>
            <a:r>
              <a:rPr lang="uk-UA" sz="8000" b="1" i="1" dirty="0" smtClean="0"/>
              <a:t>скориставшись корисними порадами:</a:t>
            </a:r>
          </a:p>
          <a:p>
            <a:r>
              <a:rPr lang="uk-UA" sz="8000" dirty="0" smtClean="0"/>
              <a:t>1) відкладайте в скарбничку або на депозит 10% від запланованого денного бюджету або заробітної плати;</a:t>
            </a:r>
          </a:p>
          <a:p>
            <a:r>
              <a:rPr lang="uk-UA" sz="8000" dirty="0" smtClean="0"/>
              <a:t>2) не купуйте дорогі речі імпульсивно, не зважив. Міркуйте над кожною дорогою покупкою протягом не менше 24 годин;</a:t>
            </a:r>
          </a:p>
          <a:p>
            <a:r>
              <a:rPr lang="uk-UA" sz="8000" dirty="0" smtClean="0"/>
              <a:t>3) відстежуйте свої витрати;</a:t>
            </a:r>
          </a:p>
          <a:p>
            <a:r>
              <a:rPr lang="uk-UA" sz="8000" dirty="0" smtClean="0"/>
              <a:t>4) складіть список товарів і речей, які вам необхідно придбати якомога </a:t>
            </a:r>
            <a:r>
              <a:rPr lang="ru-RU" sz="8000" dirty="0" smtClean="0"/>
              <a:t>швидше </a:t>
            </a:r>
            <a:r>
              <a:rPr lang="ru-RU" sz="8000" dirty="0"/>
              <a:t>та приклейте його на дзеркалі або </a:t>
            </a:r>
            <a:r>
              <a:rPr lang="ru-RU" sz="8000" dirty="0" smtClean="0"/>
              <a:t>холодильнику;</a:t>
            </a:r>
          </a:p>
          <a:p>
            <a:r>
              <a:rPr lang="uk-UA" sz="8000" dirty="0" smtClean="0"/>
              <a:t>5) спілкуйтеся з друзями, рідними та близькими в соціальних месенджерах, не витрачайте гроші на оплату мобільного зв’язку</a:t>
            </a:r>
            <a:r>
              <a:rPr lang="ru-RU" sz="8000" dirty="0" smtClean="0"/>
              <a:t>;</a:t>
            </a:r>
          </a:p>
          <a:p>
            <a:r>
              <a:rPr lang="uk-UA" sz="8000" dirty="0" smtClean="0"/>
              <a:t>6) користуйтеся програмами, які дозволяють заправити автомобіль частинами;</a:t>
            </a:r>
          </a:p>
          <a:p>
            <a:r>
              <a:rPr lang="uk-UA" sz="8000" dirty="0" smtClean="0"/>
              <a:t>7) користуйтеся сервісами таксі, які надають знижки.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419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</TotalTime>
  <Words>486</Words>
  <Application>Microsoft Office PowerPoint</Application>
  <PresentationFormat>Широкоэкранный</PresentationFormat>
  <Paragraphs>63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Gungsuh</vt:lpstr>
      <vt:lpstr>Arial</vt:lpstr>
      <vt:lpstr>Century Gothic</vt:lpstr>
      <vt:lpstr>Wingdings 3</vt:lpstr>
      <vt:lpstr>Ион</vt:lpstr>
      <vt:lpstr>Есе на тему «Як заробляти та заощаджувати в умовах карантинних обмежень?»</vt:lpstr>
      <vt:lpstr>Як заробляти в умовах карантинних обмежень?</vt:lpstr>
      <vt:lpstr>Робота кур'єром – одна з найбільш затребуваних, попит зріс на 37%</vt:lpstr>
      <vt:lpstr>Онлайн-репетитор</vt:lpstr>
      <vt:lpstr>Пошиття захисних масок</vt:lpstr>
      <vt:lpstr>Копірайтер і редактор</vt:lpstr>
      <vt:lpstr>Перекладач</vt:lpstr>
      <vt:lpstr>Няня – попит зріс на 18%</vt:lpstr>
      <vt:lpstr>Як заощадити зароблені гроші в умовах карантину?</vt:lpstr>
      <vt:lpstr>Обирайте цікаву вам віддалену роботу та витрачайте гроші з користю!</vt:lpstr>
      <vt:lpstr>Шановні члени журі!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Есе на тему «Як заробляти та заощаджувати в умовах карантинних обмежень?»</dc:title>
  <dc:creator>Serhii Repov</dc:creator>
  <cp:lastModifiedBy>Serhii Repov</cp:lastModifiedBy>
  <cp:revision>10</cp:revision>
  <dcterms:created xsi:type="dcterms:W3CDTF">2020-10-27T19:42:18Z</dcterms:created>
  <dcterms:modified xsi:type="dcterms:W3CDTF">2020-11-03T11:07:22Z</dcterms:modified>
</cp:coreProperties>
</file>